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1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40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2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2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3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1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75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0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0631" y="473839"/>
            <a:ext cx="11396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НАЗВАНИЕ СЕКЦИИ: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«Физика настоящего и будущего»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630" y="1281063"/>
            <a:ext cx="115781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ТЕМА ДОКЛАДА: 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«Роль 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</a:rPr>
              <a:t>физики в освоении тепловой, электрической, ядерной энергии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» 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9797" y="3437927"/>
            <a:ext cx="91948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АВТОР ИЛИ КОМАНДА, ВЫПОЛНИВШАЯ РАБОТУ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класс, образовательная организация)</a:t>
            </a:r>
          </a:p>
          <a:p>
            <a:endParaRPr lang="ru-RU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РУКОВОДИТЕЛЬ РАБОТЫ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Отчество, должность, место работы)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7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664" y="501134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ОБЪЕКТ И ЦЕЛИ РАБОТЫ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4332" y="5122333"/>
            <a:ext cx="9838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: Цель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сформулирована, обоснована, представлен поэтапный план ее достижения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8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5455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ОСНОВНЫЕ ЭТАПЫ РАБОТЫ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933" y="3098799"/>
            <a:ext cx="98382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Уровень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владения материалом и умение донести данные исследования до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слушателей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Проект полностью ориентирован на достижение обоснованных в ходе анализа проблем целей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задач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Работа отличается творческим подходом, собственным оригинальным отношением автора к идее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исследования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Исследование имеет практическое применение, намечены перспективы использования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Продукт полностью соответствует требованиям качества (эстетичен, удобен в использовании, соответствует заявленным целям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9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4235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ВЫВОДЫ ПО РАБОТЕ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866" y="3581399"/>
            <a:ext cx="9838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Выбранные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способы достижения цели проекта достаточны, уместны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эффективны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Представлен исчерпывающий анализ ситуаций, складывавшихся в ходе работы, сделаны необходимые выводы, намечены перспективы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5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70118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ИЛЛЮСТРАТИВНЫЙ МАТЕРИАЛ </a:t>
            </a: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(ГРАФИКИ, СХЕМЫ, РИСУНКИ И Т.Д)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4466" y="2726265"/>
            <a:ext cx="98382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Выбранные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способы достижения цели проекта достаточны, уместны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эффективны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Представлен исчерпывающий анализ ситуаций, складывавшихся в ходе работы, сделаны необходимые выводы, намечены перспективы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Автору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удалось вызвать интерес аудитории и уложиться в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регламент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ОБЩЕЕ КОЛИЧЕСТВО СЛАЙДОВ ДО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435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224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Шабаловская Ольга Владимировна</dc:creator>
  <cp:lastModifiedBy>Шабаловская Ольга Владимировна</cp:lastModifiedBy>
  <cp:revision>6</cp:revision>
  <dcterms:created xsi:type="dcterms:W3CDTF">2024-02-21T07:27:47Z</dcterms:created>
  <dcterms:modified xsi:type="dcterms:W3CDTF">2024-02-29T06:32:03Z</dcterms:modified>
</cp:coreProperties>
</file>