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261" r:id="rId4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E46"/>
    <a:srgbClr val="393939"/>
    <a:srgbClr val="686868"/>
    <a:srgbClr val="A2A1A1"/>
    <a:srgbClr val="6C6D6C"/>
    <a:srgbClr val="76B729"/>
    <a:srgbClr val="CC2E2A"/>
    <a:srgbClr val="808080"/>
    <a:srgbClr val="1E7DC2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9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1029" y="972064"/>
            <a:ext cx="6760226" cy="2165607"/>
          </a:xfrm>
        </p:spPr>
        <p:txBody>
          <a:bodyPr/>
          <a:lstStyle/>
          <a:p>
            <a:r>
              <a:rPr lang="ru-RU" dirty="0"/>
              <a:t>НАЗВАНИЕ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962352" y="4064608"/>
            <a:ext cx="4890102" cy="392062"/>
          </a:xfrm>
        </p:spPr>
        <p:txBody>
          <a:bodyPr/>
          <a:lstStyle/>
          <a:p>
            <a:r>
              <a:rPr lang="ru-RU" dirty="0"/>
              <a:t>ФИО студента – участника проекта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986929" y="5159931"/>
            <a:ext cx="5681069" cy="80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Руководитель </a:t>
            </a:r>
            <a:r>
              <a:rPr lang="ru-RU" dirty="0" smtClean="0"/>
              <a:t>– </a:t>
            </a:r>
            <a:r>
              <a:rPr lang="ru-RU" dirty="0"/>
              <a:t>ФИО, должность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966471" y="4431192"/>
            <a:ext cx="4890102" cy="39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ФИО студента – участника проекта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966471" y="3706261"/>
            <a:ext cx="4890102" cy="39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ФИО студента – участника проекта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описание идеи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Цель, задачи, ожидаемый результат проекта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Востребованность проекта, его практическая значимость и/или научная новизна.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Целевая аудитория, которая в последующем будет пользоваться полученным результатом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06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перспективы </a:t>
            </a:r>
            <a:r>
              <a:rPr lang="ru-RU" dirty="0"/>
              <a:t>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568864" y="1420957"/>
            <a:ext cx="6088062" cy="4270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43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513</TotalTime>
  <Words>54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Wingdings</vt:lpstr>
      <vt:lpstr>Тема Office</vt:lpstr>
      <vt:lpstr>НАЗВАНИЕ ПРОЕКТА</vt:lpstr>
      <vt:lpstr>описание идеи проекта</vt:lpstr>
      <vt:lpstr>перспективы проекта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Богдан Анна Михайловна</cp:lastModifiedBy>
  <cp:revision>33</cp:revision>
  <cp:lastPrinted>2021-08-02T01:21:27Z</cp:lastPrinted>
  <dcterms:created xsi:type="dcterms:W3CDTF">2022-09-15T08:49:06Z</dcterms:created>
  <dcterms:modified xsi:type="dcterms:W3CDTF">2023-10-16T08:25:31Z</dcterms:modified>
</cp:coreProperties>
</file>