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абаловская Ольга Владимировна" initials="ШОВ" lastIdx="1" clrIdx="0">
    <p:extLst>
      <p:ext uri="{19B8F6BF-5375-455C-9EA6-DF929625EA0E}">
        <p15:presenceInfo xmlns:p15="http://schemas.microsoft.com/office/powerpoint/2012/main" userId="S-1-5-21-507921405-1993962763-1957994488-156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5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1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0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1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2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2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3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1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75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A58B-1757-4243-A0A7-FEBAEC338624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0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631" y="473839"/>
            <a:ext cx="1139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НАЗВАНИЕ СЕКЦИИ: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«Физика настоящего и будущего»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630" y="1281063"/>
            <a:ext cx="11578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ТЕМА ДОКЛАДА: 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«Роль </a:t>
            </a:r>
            <a:r>
              <a:rPr lang="ru-RU" sz="3600" b="1" dirty="0">
                <a:latin typeface="Verdana" panose="020B0604030504040204" pitchFamily="34" charset="0"/>
                <a:ea typeface="Verdana" panose="020B0604030504040204" pitchFamily="34" charset="0"/>
              </a:rPr>
              <a:t>физики в освоении тепловой, электрической, ядерной энергии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» 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9797" y="3437927"/>
            <a:ext cx="91948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АВТОР ИЛИ КОМАНДА, ВЫПОЛНИВШАЯ РАБОТУ </a:t>
            </a:r>
          </a:p>
          <a:p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(Фамилия, Имя, класс, образовательная организация)</a:t>
            </a:r>
          </a:p>
          <a:p>
            <a:endParaRPr lang="ru-RU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РУКОВОДИТЕЛЬ РАБОТЫ </a:t>
            </a:r>
          </a:p>
          <a:p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(Фамилия, Имя, Отчество, должность, место работы)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0581" y="6210344"/>
            <a:ext cx="983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ОБЩЕЕ КОЛИЧЕСТВО СЛАЙДОВ </a:t>
            </a:r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- 3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7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664" y="501134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ОБЪЕКТ И ЦЕЛИ РАБОТЫ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332" y="5122333"/>
            <a:ext cx="9838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: Цель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сформулирована, обоснована, представлен поэтапный план ее достижения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8464" y="2033600"/>
            <a:ext cx="107432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Результаты исследования представлены в обобщенном виде; присутствуют графики, диаграммы, схемы, рисунки и т.д.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18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4664" y="501134"/>
            <a:ext cx="4235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ВЫВОДЫ ПО РАБОТЕ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533" y="4031648"/>
            <a:ext cx="9838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Выбранные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способы достижения цели проекта достаточны, уместны и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эффективны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Представлен исчерпывающий анализ ситуаций, складывавшихся в ходе работы, сделаны необходимые выводы, намечены перспективы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9528" y="2594014"/>
            <a:ext cx="98382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ru-RU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Уровень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владения материалом и умение донести данные исследования до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слушателей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Проект полностью ориентирован на достижение обоснованных в ходе анализа проблем целей и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задач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Работа отличается творческим подходом, собственным оригинальным отношением автора к идее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исследования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Исследование имеет практическое применение, намечены перспективы использования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Продукт полностью соответствует требованиям качества (эстетичен, удобен в использовании, соответствует заявленным целям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82" y="1209019"/>
            <a:ext cx="95937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Выводы по практическому исследованию, перспективы дальнейшего разработки проекта или исследования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95062" y="5688415"/>
            <a:ext cx="783254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Файл презентации должен быть выполнен в программе MS </a:t>
            </a:r>
            <a:r>
              <a:rPr lang="ru-R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PowerPoint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и сохранена в формате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pdf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Презентация должна содержать 3 слайда. 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4898" y="5822298"/>
            <a:ext cx="878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!!!</a:t>
            </a:r>
            <a:endParaRPr lang="ru-RU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9800" y="5601308"/>
            <a:ext cx="9144000" cy="10704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59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222</Words>
  <Application>Microsoft Office PowerPoint</Application>
  <PresentationFormat>Широкоэкранный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TPU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Шабаловская Ольга Владимировна</dc:creator>
  <cp:lastModifiedBy>Шабаловская Ольга Владимировна</cp:lastModifiedBy>
  <cp:revision>9</cp:revision>
  <dcterms:created xsi:type="dcterms:W3CDTF">2024-02-21T07:27:47Z</dcterms:created>
  <dcterms:modified xsi:type="dcterms:W3CDTF">2024-12-18T03:47:15Z</dcterms:modified>
</cp:coreProperties>
</file>