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Шабаловская Ольга Владимировна" initials="ШОВ" lastIdx="1" clrIdx="0">
    <p:extLst>
      <p:ext uri="{19B8F6BF-5375-455C-9EA6-DF929625EA0E}">
        <p15:presenceInfo xmlns:p15="http://schemas.microsoft.com/office/powerpoint/2012/main" userId="S-1-5-21-507921405-1993962763-1957994488-156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255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8018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1409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571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802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860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988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9227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83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541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6A58B-1757-4243-A0A7-FEBAEC338624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75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6A58B-1757-4243-A0A7-FEBAEC338624}" type="datetimeFigureOut">
              <a:rPr lang="ru-RU" smtClean="0"/>
              <a:t>18.12.2024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CF663D-DDD4-49F8-B8B4-C49085E0A3C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007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10631" y="473839"/>
            <a:ext cx="113961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НАЗВАНИЕ СЕКЦИИ: </a:t>
            </a:r>
            <a:r>
              <a:rPr lang="ru-RU" sz="2800" b="1" dirty="0">
                <a:latin typeface="Verdana" panose="020B0604030504040204" pitchFamily="34" charset="0"/>
                <a:ea typeface="Verdana" panose="020B0604030504040204" pitchFamily="34" charset="0"/>
              </a:rPr>
              <a:t>«Физика настоящего и будущего»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10630" y="1281063"/>
            <a:ext cx="1157817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Verdana" panose="020B0604030504040204" pitchFamily="34" charset="0"/>
                <a:ea typeface="Verdana" panose="020B0604030504040204" pitchFamily="34" charset="0"/>
              </a:rPr>
              <a:t>ТЕМА ДОКЛАДА: </a:t>
            </a:r>
            <a:r>
              <a:rPr lang="ru-RU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«Роль </a:t>
            </a:r>
            <a:r>
              <a:rPr lang="ru-RU" sz="3600" b="1" dirty="0">
                <a:latin typeface="Verdana" panose="020B0604030504040204" pitchFamily="34" charset="0"/>
                <a:ea typeface="Verdana" panose="020B0604030504040204" pitchFamily="34" charset="0"/>
              </a:rPr>
              <a:t>физики в освоении тепловой, электрической, ядерной энергии</a:t>
            </a:r>
            <a:r>
              <a:rPr lang="ru-RU" sz="36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» </a:t>
            </a: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39797" y="3437927"/>
            <a:ext cx="919480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АВТОР ИЛИ КОМАНДА, ВЫПОЛНИВШАЯ РАБОТУ </a:t>
            </a:r>
          </a:p>
          <a:p>
            <a:r>
              <a:rPr lang="ru-R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(Фамилия, Имя, класс, образовательная организация)</a:t>
            </a:r>
          </a:p>
          <a:p>
            <a:endParaRPr lang="ru-RU" sz="24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ru-RU" sz="2000" dirty="0" smtClean="0">
                <a:latin typeface="Verdana" panose="020B0604030504040204" pitchFamily="34" charset="0"/>
                <a:ea typeface="Verdana" panose="020B0604030504040204" pitchFamily="34" charset="0"/>
              </a:rPr>
              <a:t>РУКОВОДИТЕЛЬ РАБОТЫ </a:t>
            </a:r>
          </a:p>
          <a:p>
            <a:r>
              <a:rPr lang="ru-RU" sz="2400" b="1" dirty="0" smtClean="0">
                <a:latin typeface="Verdana" panose="020B0604030504040204" pitchFamily="34" charset="0"/>
                <a:ea typeface="Verdana" panose="020B0604030504040204" pitchFamily="34" charset="0"/>
              </a:rPr>
              <a:t>(Фамилия, Имя, Отчество, должность, место работы)</a:t>
            </a:r>
            <a:endParaRPr lang="ru-RU" sz="24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80581" y="6210344"/>
            <a:ext cx="98382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ОБЩЕЕ КОЛИЧЕСТВО СЛАЙДОВ </a:t>
            </a:r>
            <a:r>
              <a:rPr lang="en-US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- 3</a:t>
            </a:r>
            <a:endParaRPr lang="ru-R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272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4664" y="501134"/>
            <a:ext cx="491833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ОБЪЕКТ И ЦЕЛИ РАБОТЫ</a:t>
            </a:r>
            <a:endParaRPr lang="ru-RU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4332" y="5122333"/>
            <a:ext cx="9838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КРИТЕРИИ ОЦЕНКИ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: Цель 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сформулирована, обоснована, представлен поэтапный план ее достижения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58464" y="2033600"/>
            <a:ext cx="1074323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</a:rPr>
              <a:t>Результаты исследования представлены в обобщенном виде; присутствуют графики, диаграммы, схемы, рисунки и т.д.</a:t>
            </a:r>
            <a:endParaRPr lang="ru-RU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188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34664" y="501134"/>
            <a:ext cx="42354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latin typeface="Verdana" panose="020B0604030504040204" pitchFamily="34" charset="0"/>
                <a:ea typeface="Verdana" panose="020B0604030504040204" pitchFamily="34" charset="0"/>
              </a:rPr>
              <a:t>ВЫВОДЫ ПО РАБОТЕ</a:t>
            </a:r>
            <a:endParaRPr lang="ru-RU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45533" y="4031648"/>
            <a:ext cx="98382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КРИТЕРИИ ОЦЕНКИ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endParaRPr lang="ru-RU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Выбранные </a:t>
            </a: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способы достижения цели проекта достаточны, уместны и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эффективны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</a:rPr>
              <a:t>Представлен исчерпывающий анализ ситуаций, складывавшихся в ходе работы, сделаны необходимые выводы, намечены перспективы </a:t>
            </a:r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</a:rPr>
              <a:t>работы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49528" y="2594014"/>
            <a:ext cx="983826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КРИТЕРИИ ОЦЕНКИ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: </a:t>
            </a:r>
            <a:endParaRPr lang="ru-RU" sz="1200" dirty="0" smtClean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Уровень </a:t>
            </a: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владения материалом и умение донести данные исследования до </a:t>
            </a:r>
            <a:r>
              <a:rPr lang="ru-RU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слушателей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Проект полностью ориентирован на достижение обоснованных в ходе анализа проблем целей и </a:t>
            </a:r>
            <a:r>
              <a:rPr lang="ru-RU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задач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Работа отличается творческим подходом, собственным оригинальным отношением автора к идее </a:t>
            </a:r>
            <a:r>
              <a:rPr lang="ru-RU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исследования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Исследование имеет практическое применение, намечены перспективы использования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200" dirty="0">
                <a:latin typeface="Verdana" panose="020B0604030504040204" pitchFamily="34" charset="0"/>
                <a:ea typeface="Verdana" panose="020B0604030504040204" pitchFamily="34" charset="0"/>
              </a:rPr>
              <a:t>Продукт полностью соответствует требованиям качества (эстетичен, удобен в использовании, соответствует заявленным целям</a:t>
            </a:r>
            <a:r>
              <a:rPr lang="ru-RU" sz="1200" dirty="0" smtClean="0">
                <a:latin typeface="Verdana" panose="020B0604030504040204" pitchFamily="34" charset="0"/>
                <a:ea typeface="Verdana" panose="020B0604030504040204" pitchFamily="34" charset="0"/>
              </a:rPr>
              <a:t>)</a:t>
            </a:r>
            <a:endParaRPr lang="ru-RU" sz="12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14482" y="1209019"/>
            <a:ext cx="959370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Verdana" panose="020B0604030504040204" pitchFamily="34" charset="0"/>
                <a:ea typeface="Verdana" panose="020B0604030504040204" pitchFamily="34" charset="0"/>
              </a:rPr>
              <a:t>Выводы по практическому исследованию, перспективы дальнейшего разработки проекта или исследования</a:t>
            </a:r>
            <a:endParaRPr lang="ru-RU" sz="28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095062" y="5688415"/>
            <a:ext cx="7832542" cy="90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Файл презентации должен быть выполнен в программе MS </a:t>
            </a:r>
            <a:r>
              <a:rPr lang="ru-RU" sz="1600" dirty="0" err="1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PowerPoint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и сохранена в формате </a:t>
            </a:r>
            <a:r>
              <a:rPr lang="en-US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pdf</a:t>
            </a:r>
            <a:r>
              <a:rPr lang="ru-RU" sz="16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ru-RU" sz="1400" dirty="0">
                <a:latin typeface="Verdana" panose="020B0604030504040204" pitchFamily="34" charset="0"/>
                <a:ea typeface="Verdana" panose="020B0604030504040204" pitchFamily="34" charset="0"/>
              </a:rPr>
              <a:t>Презентация должна содержать 3 слайда. </a:t>
            </a:r>
            <a:endParaRPr lang="ru-RU" sz="1600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4898" y="5822298"/>
            <a:ext cx="8786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!!!</a:t>
            </a:r>
            <a:endParaRPr lang="ru-RU" sz="4000" b="1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39800" y="5601308"/>
            <a:ext cx="9144000" cy="107042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75928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1223</TotalTime>
  <Words>222</Words>
  <Application>Microsoft Office PowerPoint</Application>
  <PresentationFormat>Широкоэкранный</PresentationFormat>
  <Paragraphs>25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Verdana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>TPU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Шабаловская Ольга Владимировна</dc:creator>
  <cp:lastModifiedBy>Шабаловская Ольга Владимировна</cp:lastModifiedBy>
  <cp:revision>9</cp:revision>
  <dcterms:created xsi:type="dcterms:W3CDTF">2024-02-21T07:27:47Z</dcterms:created>
  <dcterms:modified xsi:type="dcterms:W3CDTF">2024-12-18T03:47:15Z</dcterms:modified>
</cp:coreProperties>
</file>