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6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25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01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40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71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2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8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8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22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3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1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75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6A58B-1757-4243-A0A7-FEBAEC338624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F663D-DDD4-49F8-B8B4-C49085E0A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00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0631" y="473839"/>
            <a:ext cx="11396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НАЗВАНИЕ СЕКЦИИ: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«Физика настоящего и будущего»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0630" y="1281063"/>
            <a:ext cx="115781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ТЕМА ДОКЛАДА: </a:t>
            </a:r>
            <a:r>
              <a:rPr lang="ru-RU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«Роль </a:t>
            </a:r>
            <a:r>
              <a:rPr lang="ru-RU" sz="3600" b="1" dirty="0">
                <a:latin typeface="Verdana" panose="020B0604030504040204" pitchFamily="34" charset="0"/>
                <a:ea typeface="Verdana" panose="020B0604030504040204" pitchFamily="34" charset="0"/>
              </a:rPr>
              <a:t>физики в освоении тепловой, электрической, ядерной энергии</a:t>
            </a:r>
            <a:r>
              <a:rPr lang="ru-RU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» 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39797" y="3437927"/>
            <a:ext cx="919480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АВТОР ИЛИ КОМАНДА, ВЫПОЛНИВШАЯ РАБОТУ </a:t>
            </a:r>
          </a:p>
          <a:p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(Фамилия, Имя, класс, образовательная организация)</a:t>
            </a:r>
          </a:p>
          <a:p>
            <a:endParaRPr lang="ru-RU" sz="2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РУКОВОДИТЕЛЬ РАБОТЫ </a:t>
            </a:r>
          </a:p>
          <a:p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(Фамилия, Имя, Отчество, должность, место работы)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0581" y="6210344"/>
            <a:ext cx="9838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ОБЩЕЕ КОЛИЧЕСТВО СЛАЙДОВ ДО 10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272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664" y="501134"/>
            <a:ext cx="4918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ОБЪЕКТ И ЦЕЛИ РАБОТЫ</a:t>
            </a:r>
            <a:endParaRPr lang="ru-RU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4332" y="5122333"/>
            <a:ext cx="9838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КРИТЕРИИ ОЦЕНКИ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: Цель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сформулирована, обоснована, представлен поэтапный план ее достижения</a:t>
            </a:r>
          </a:p>
        </p:txBody>
      </p:sp>
    </p:spTree>
    <p:extLst>
      <p:ext uri="{BB962C8B-B14F-4D97-AF65-F5344CB8AC3E}">
        <p14:creationId xmlns:p14="http://schemas.microsoft.com/office/powerpoint/2010/main" val="171918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4664" y="501134"/>
            <a:ext cx="917911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ОСНОВНЫЕ ЭТАПЫ РАБОТЫ</a:t>
            </a: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(ФОРМУЛЫ, ГРАФИКИ</a:t>
            </a: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, СХЕМЫ, РИСУНКИ И Т.Д)</a:t>
            </a:r>
          </a:p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933" y="3098799"/>
            <a:ext cx="98382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КРИТЕРИИ ОЦЕНКИ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Уровень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владения материалом и умение донести данные исследования до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слушателей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Проект полностью ориентирован на достижение обоснованных в ходе анализа проблем целей и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задач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Работа отличается творческим подходом, собственным оригинальным отношением автора к идее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исследования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Исследование имеет практическое применение, намечены перспективы использования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Продукт полностью соответствует требованиям качества (эстетичен, удобен в использовании, соответствует заявленным целям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09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4664" y="501134"/>
            <a:ext cx="4235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ВЫВОДЫ ПО РАБОТЕ</a:t>
            </a:r>
            <a:endParaRPr lang="ru-RU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9866" y="3581399"/>
            <a:ext cx="9838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КРИТЕРИИ ОЦЕНКИ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endParaRPr lang="ru-RU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Выбранные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способы достижения цели проекта достаточны, уместны и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эффективны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Представлен исчерпывающий анализ ситуаций, складывавшихся в ходе работы, сделаны необходимые выводы, намечены перспективы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работы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759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185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TPU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Шабаловская Ольга Владимировна</dc:creator>
  <cp:lastModifiedBy>Шабаловская Ольга Владимировна</cp:lastModifiedBy>
  <cp:revision>8</cp:revision>
  <dcterms:created xsi:type="dcterms:W3CDTF">2024-02-21T07:27:47Z</dcterms:created>
  <dcterms:modified xsi:type="dcterms:W3CDTF">2024-02-29T06:37:05Z</dcterms:modified>
</cp:coreProperties>
</file>